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G마켓 산스 Bold" panose="02000000000000000000" pitchFamily="50" charset="-127"/>
      <p:regular r:id="rId8"/>
    </p:embeddedFont>
    <p:embeddedFont>
      <p:font typeface="MBC 1961 Medium" panose="02020603020101020101" pitchFamily="18" charset="-127"/>
      <p:regular r:id="rId9"/>
    </p:embeddedFont>
    <p:embeddedFont>
      <p:font typeface="광양햇살체 Bold" pitchFamily="2" charset="-127"/>
      <p:bold r:id="rId10"/>
    </p:embeddedFont>
    <p:embeddedFont>
      <p:font typeface="국민연금체 Regular" pitchFamily="2" charset="-127"/>
      <p:regular r:id="rId11"/>
    </p:embeddedFont>
    <p:embeddedFont>
      <p:font typeface="둘기마요_고딕" pitchFamily="2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창원단감아삭 Bold" panose="020B0803000000000000" pitchFamily="50" charset="-127"/>
      <p:bold r:id="rId15"/>
    </p:embeddedFont>
    <p:embeddedFont>
      <p:font typeface="Continuous" panose="020D0604000000000000" pitchFamily="34" charset="0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F0ED"/>
    <a:srgbClr val="EA445A"/>
    <a:srgbClr val="9DDE8B"/>
    <a:srgbClr val="76D15D"/>
    <a:srgbClr val="E6FF94"/>
    <a:srgbClr val="40A578"/>
    <a:srgbClr val="006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1D303-FACC-8991-7807-140ECB989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DD3531-E28D-9B26-4676-2C8A9894C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B54AC-0DE8-B5AC-32E9-7A94BF29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904E0-F468-D541-8AF5-BAD89C5E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31C33-4F6A-2D95-97FC-82B1E161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5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2FE2D-83FA-F0D7-3A93-D0B6BC63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750734-3E98-BE9E-1EFC-A7B9FA77E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872D58-A9A6-3707-E2A5-5D82E785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2E8F1-C814-5373-91FA-9CFB5F7F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39D2B-7D82-E80D-05CC-DF22624A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448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89A238-BA18-C2DB-4216-A9126F81B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800EA8-B5CE-0172-3D73-87884293B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47BDE-7E29-051D-E833-B90188D23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795297-F931-C52C-855C-72091C7D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1893C-7068-5726-D006-DA7BF216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79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ADF03-0CC5-F266-0567-942A6ADD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CB3C4-A2E9-F0EB-A717-4110253B7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FD74E3-7F4F-6CCD-CB83-97E29BD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CB76D8-6F87-4D0D-7BBF-9C3EEBC8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A7D5A-9520-9637-C5F7-C5EEF363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1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081B0-2F09-F4DA-1CDD-54536221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1B9AFC-5F53-33B7-3B82-802B0C99F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5B362-66EC-9FCB-0276-095F1BC1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475F1-449F-D944-7D48-42786EEB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A62A84-9E7C-92CC-AD17-BC4CEA11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1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C5E44-4C5A-5405-C291-A41A9280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B1320-F6DC-5DF4-3C71-0FEB4C8BF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58AEDC-8DFB-DCDA-7F54-809ED962F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B9E764-5028-0702-2629-66EF8838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335328-7F03-DD0F-C5F8-677E59F3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4D91DE-BFB2-987D-24C0-1F99AF7E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2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84293-24A0-B70D-EAB5-C8742225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21017F-BFDB-0CD0-6EFA-A75DE7E14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8C8CE3-5939-6FC7-6862-010F23CB3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81891C-A6CD-2002-5C14-1B6B5CD5B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724CEA-B7A5-63F5-96A9-38CBD8EA8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28CE61-D908-E837-6EEB-9A7C0D8D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F63C39-290C-9667-9F38-D440FF58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7F38A2-FF1D-9058-8B4A-A96A15E0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41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C1E9E-B03F-B448-FC22-5D033217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EBD01B-C03C-2188-082B-AB806BC12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AE672C-FBB6-4A1E-D9D6-9BF697E97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C88ECE-C222-6E6E-69F7-039B26B1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5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19C4D3-C526-E7C6-B16F-2EA05861C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49A2DA-DD58-FE7E-742A-438B0CA1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6B06B0-7B0A-7B26-5A66-8AAA33BD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2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C5621-5E4F-BF9E-72A4-B0DD5F85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7D68D-91D6-7227-5DF4-CC45FFD37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0159B-3859-A0CD-9748-05FDBA00A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DB434-0F1B-138C-FA0B-B5414DA9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B88BF-B8B1-572D-1544-C78D3171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D302E9-47C6-7ADF-7451-7FDF791F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3A161-CFB4-6B99-39C0-044DAE4D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2A33F7-F7CA-6F71-9233-9726F93EF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EA0726-D36F-2E89-0266-3CE90E9FC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8EDACE-3E3A-9117-E866-4AF2E623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15009-37A6-995E-BEF3-EEA10A8D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AB722-2F04-01EC-A701-3F2F0C95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86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E8D035-DDB5-C19E-CE8D-2882686E5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88887-7266-E6E6-AEED-54BF405CD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2482A-E6F2-08C9-E0CA-A5E4FB868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A168AE-A26D-44D7-9838-83B0BFFB2EA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D1A4A-8F35-D2F9-B417-859A2A7DD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6AF23-E49B-2B48-BECE-EC8AC471E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DEE682-3DD7-4B14-AA89-E4D6D7722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2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커튼, 극장, 극장 커튼이(가) 표시된 사진&#10;&#10;자동 생성된 설명">
            <a:extLst>
              <a:ext uri="{FF2B5EF4-FFF2-40B4-BE49-F238E27FC236}">
                <a16:creationId xmlns:a16="http://schemas.microsoft.com/office/drawing/2014/main" id="{BB400453-5FBE-2C4A-0E6C-BCF6174AF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7" b="27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4DB774-796E-6411-9221-00E804B26E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2965B-D508-C9B5-8204-4E1464DA232B}"/>
              </a:ext>
            </a:extLst>
          </p:cNvPr>
          <p:cNvSpPr txBox="1"/>
          <p:nvPr/>
        </p:nvSpPr>
        <p:spPr>
          <a:xfrm>
            <a:off x="0" y="4273866"/>
            <a:ext cx="68050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뮤지컬 리뷰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E7911-E9EF-D76F-582A-7E40DF08987F}"/>
              </a:ext>
            </a:extLst>
          </p:cNvPr>
          <p:cNvSpPr txBox="1"/>
          <p:nvPr/>
        </p:nvSpPr>
        <p:spPr>
          <a:xfrm>
            <a:off x="103237" y="5443417"/>
            <a:ext cx="2111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74F0E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Musicalumnist</a:t>
            </a:r>
            <a:endParaRPr lang="ko-KR" altLang="en-US" sz="2000" dirty="0">
              <a:solidFill>
                <a:srgbClr val="74F0ED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DB1962D-AE45-63A5-3480-EC0B8D726263}"/>
              </a:ext>
            </a:extLst>
          </p:cNvPr>
          <p:cNvCxnSpPr>
            <a:cxnSpLocks/>
          </p:cNvCxnSpPr>
          <p:nvPr/>
        </p:nvCxnSpPr>
        <p:spPr>
          <a:xfrm>
            <a:off x="103237" y="5348748"/>
            <a:ext cx="6701831" cy="0"/>
          </a:xfrm>
          <a:prstGeom prst="line">
            <a:avLst/>
          </a:prstGeom>
          <a:ln w="38100">
            <a:solidFill>
              <a:srgbClr val="EA44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C5668B-D166-4262-949D-9312254A8FAF}"/>
              </a:ext>
            </a:extLst>
          </p:cNvPr>
          <p:cNvSpPr txBox="1"/>
          <p:nvPr/>
        </p:nvSpPr>
        <p:spPr>
          <a:xfrm>
            <a:off x="10218383" y="6350520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19110071 </a:t>
            </a:r>
            <a:r>
              <a:rPr lang="ko-KR" altLang="en-US" sz="20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박규도</a:t>
            </a:r>
          </a:p>
        </p:txBody>
      </p:sp>
    </p:spTree>
    <p:extLst>
      <p:ext uri="{BB962C8B-B14F-4D97-AF65-F5344CB8AC3E}">
        <p14:creationId xmlns:p14="http://schemas.microsoft.com/office/powerpoint/2010/main" val="392869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공연 예술 센터, 극장, 콘서트홀, 실내이(가) 표시된 사진&#10;&#10;자동 생성된 설명">
            <a:extLst>
              <a:ext uri="{FF2B5EF4-FFF2-40B4-BE49-F238E27FC236}">
                <a16:creationId xmlns:a16="http://schemas.microsoft.com/office/drawing/2014/main" id="{5D8A45DC-FCF8-9ABE-C240-5A16381D68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18" b="15495"/>
          <a:stretch/>
        </p:blipFill>
        <p:spPr>
          <a:xfrm>
            <a:off x="0" y="0"/>
            <a:ext cx="12192000" cy="9340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BD0FA2-F091-46DF-7024-65B256F2F42A}"/>
              </a:ext>
            </a:extLst>
          </p:cNvPr>
          <p:cNvSpPr/>
          <p:nvPr/>
        </p:nvSpPr>
        <p:spPr>
          <a:xfrm>
            <a:off x="0" y="0"/>
            <a:ext cx="12192000" cy="93406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9E321-CAC1-1B2C-980E-98492F4A5D42}"/>
              </a:ext>
            </a:extLst>
          </p:cNvPr>
          <p:cNvSpPr txBox="1"/>
          <p:nvPr/>
        </p:nvSpPr>
        <p:spPr>
          <a:xfrm>
            <a:off x="182880" y="941022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A7E17-C522-C99E-4B53-9210BC79E60E}"/>
              </a:ext>
            </a:extLst>
          </p:cNvPr>
          <p:cNvSpPr txBox="1"/>
          <p:nvPr/>
        </p:nvSpPr>
        <p:spPr>
          <a:xfrm>
            <a:off x="794637" y="3273381"/>
            <a:ext cx="42049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창원단감아삭체</a:t>
            </a:r>
            <a:r>
              <a:rPr lang="ko-KR" altLang="en-US" sz="3000" dirty="0"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 </a:t>
            </a:r>
            <a:r>
              <a:rPr lang="en-US" altLang="ko-KR" sz="3000" dirty="0">
                <a:latin typeface="광양햇살체 Bold" pitchFamily="2" charset="-127"/>
                <a:ea typeface="광양햇살체 Bold" pitchFamily="2" charset="-127"/>
              </a:rPr>
              <a:t>(</a:t>
            </a:r>
            <a:r>
              <a:rPr lang="ko-KR" altLang="en-US" sz="3000" dirty="0">
                <a:latin typeface="광양햇살체 Bold" pitchFamily="2" charset="-127"/>
                <a:ea typeface="광양햇살체 Bold" pitchFamily="2" charset="-127"/>
              </a:rPr>
              <a:t>제목</a:t>
            </a:r>
            <a:r>
              <a:rPr lang="en-US" altLang="ko-KR" sz="3000" dirty="0">
                <a:latin typeface="광양햇살체 Bold" pitchFamily="2" charset="-127"/>
                <a:ea typeface="광양햇살체 Bold" pitchFamily="2" charset="-127"/>
              </a:rPr>
              <a:t>)</a:t>
            </a:r>
            <a:endParaRPr lang="ko-KR" altLang="en-US" sz="3000" dirty="0">
              <a:latin typeface="광양햇살체 Bold" pitchFamily="2" charset="-127"/>
              <a:ea typeface="광양햇살체 Bold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24018A-4D93-B48F-5FA8-D7B7FBE877CA}"/>
              </a:ext>
            </a:extLst>
          </p:cNvPr>
          <p:cNvGrpSpPr/>
          <p:nvPr/>
        </p:nvGrpSpPr>
        <p:grpSpPr>
          <a:xfrm>
            <a:off x="168151" y="1462627"/>
            <a:ext cx="2783393" cy="193237"/>
            <a:chOff x="168151" y="1450368"/>
            <a:chExt cx="3048000" cy="19854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23430B0-75AB-99D9-CD9D-FE2E1592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68151" y="1648908"/>
              <a:ext cx="304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8E13FF-6244-53DF-FD9E-45472AC2AD7D}"/>
                </a:ext>
              </a:extLst>
            </p:cNvPr>
            <p:cNvCxnSpPr>
              <a:cxnSpLocks/>
            </p:cNvCxnSpPr>
            <p:nvPr/>
          </p:nvCxnSpPr>
          <p:spPr>
            <a:xfrm>
              <a:off x="3016256" y="1450368"/>
              <a:ext cx="182880" cy="192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BD7C40-A30C-68CF-4AD3-2E3DB72988C3}"/>
              </a:ext>
            </a:extLst>
          </p:cNvPr>
          <p:cNvSpPr txBox="1"/>
          <p:nvPr/>
        </p:nvSpPr>
        <p:spPr>
          <a:xfrm>
            <a:off x="794637" y="4272326"/>
            <a:ext cx="30588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국민연금체 Regular" pitchFamily="2" charset="-127"/>
                <a:ea typeface="국민연금체 Regular" pitchFamily="2" charset="-127"/>
              </a:rPr>
              <a:t>국민연금체 </a:t>
            </a:r>
            <a:r>
              <a:rPr lang="en-US" altLang="ko-KR" sz="3000" dirty="0">
                <a:latin typeface="광양햇살체 Bold" pitchFamily="2" charset="-127"/>
                <a:ea typeface="광양햇살체 Bold" pitchFamily="2" charset="-127"/>
              </a:rPr>
              <a:t>(</a:t>
            </a:r>
            <a:r>
              <a:rPr lang="ko-KR" altLang="en-US" sz="3000" dirty="0">
                <a:latin typeface="광양햇살체 Bold" pitchFamily="2" charset="-127"/>
                <a:ea typeface="광양햇살체 Bold" pitchFamily="2" charset="-127"/>
              </a:rPr>
              <a:t>본문</a:t>
            </a:r>
            <a:r>
              <a:rPr lang="en-US" altLang="ko-KR" sz="3000" dirty="0">
                <a:latin typeface="광양햇살체 Bold" pitchFamily="2" charset="-127"/>
                <a:ea typeface="광양햇살체 Bold" pitchFamily="2" charset="-127"/>
              </a:rPr>
              <a:t>)</a:t>
            </a:r>
            <a:endParaRPr lang="ko-KR" altLang="en-US" sz="3000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F6B8C-77D6-3318-1A00-D8B0B2DECA2D}"/>
              </a:ext>
            </a:extLst>
          </p:cNvPr>
          <p:cNvSpPr txBox="1"/>
          <p:nvPr/>
        </p:nvSpPr>
        <p:spPr>
          <a:xfrm>
            <a:off x="794637" y="5194327"/>
            <a:ext cx="32367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둘기마요_고딕" pitchFamily="2" charset="-127"/>
                <a:ea typeface="둘기마요_고딕" pitchFamily="2" charset="-127"/>
              </a:rPr>
              <a:t>둘기마요 고딕 </a:t>
            </a:r>
            <a:r>
              <a:rPr lang="en-US" altLang="ko-KR" sz="3000" dirty="0">
                <a:latin typeface="광양햇살체 Bold" pitchFamily="2" charset="-127"/>
                <a:ea typeface="광양햇살체 Bold" pitchFamily="2" charset="-127"/>
              </a:rPr>
              <a:t>(</a:t>
            </a:r>
            <a:r>
              <a:rPr lang="ko-KR" altLang="en-US" sz="3000" dirty="0">
                <a:latin typeface="광양햇살체 Bold" pitchFamily="2" charset="-127"/>
                <a:ea typeface="광양햇살체 Bold" pitchFamily="2" charset="-127"/>
              </a:rPr>
              <a:t>본문</a:t>
            </a:r>
            <a:r>
              <a:rPr lang="en-US" altLang="ko-KR" sz="3000" dirty="0">
                <a:latin typeface="광양햇살체 Bold" pitchFamily="2" charset="-127"/>
                <a:ea typeface="광양햇살체 Bold" pitchFamily="2" charset="-127"/>
              </a:rPr>
              <a:t>)</a:t>
            </a:r>
            <a:endParaRPr lang="ko-KR" altLang="en-US" sz="3000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AA32-8D0A-CFAC-0FD1-83CE55840A62}"/>
              </a:ext>
            </a:extLst>
          </p:cNvPr>
          <p:cNvSpPr txBox="1"/>
          <p:nvPr/>
        </p:nvSpPr>
        <p:spPr>
          <a:xfrm>
            <a:off x="7185306" y="4462149"/>
            <a:ext cx="29675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둘기마요_고딕" pitchFamily="2" charset="-127"/>
                <a:ea typeface="둘기마요_고딕" pitchFamily="2" charset="-127"/>
              </a:rPr>
              <a:t>뮤지컬 </a:t>
            </a:r>
            <a:r>
              <a:rPr lang="en-US" altLang="ko-KR" sz="3000" dirty="0">
                <a:latin typeface="둘기마요_고딕" pitchFamily="2" charset="-127"/>
                <a:ea typeface="둘기마요_고딕" pitchFamily="2" charset="-127"/>
              </a:rPr>
              <a:t>+ </a:t>
            </a:r>
            <a:r>
              <a:rPr lang="ko-KR" altLang="en-US" sz="3000" dirty="0">
                <a:latin typeface="둘기마요_고딕" pitchFamily="2" charset="-127"/>
                <a:ea typeface="둘기마요_고딕" pitchFamily="2" charset="-127"/>
              </a:rPr>
              <a:t>칼럼니스트</a:t>
            </a:r>
            <a:endParaRPr lang="ko-KR" altLang="en-US" sz="3000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0E314-E670-5E4F-36B1-A1100D4C0A1E}"/>
              </a:ext>
            </a:extLst>
          </p:cNvPr>
          <p:cNvSpPr txBox="1"/>
          <p:nvPr/>
        </p:nvSpPr>
        <p:spPr>
          <a:xfrm>
            <a:off x="7344816" y="5093091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둘기마요_고딕" pitchFamily="2" charset="-127"/>
                <a:ea typeface="둘기마요_고딕" pitchFamily="2" charset="-127"/>
              </a:rPr>
              <a:t>뮤지컬에 대해 의견을 나눔</a:t>
            </a:r>
            <a:endParaRPr lang="ko-KR" altLang="en-US" sz="2000" dirty="0">
              <a:latin typeface="광양햇살체 Bold" pitchFamily="2" charset="-127"/>
              <a:ea typeface="광양햇살체 Bold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4542DD8-2393-8A8D-E471-B26EF62BECAE}"/>
              </a:ext>
            </a:extLst>
          </p:cNvPr>
          <p:cNvCxnSpPr/>
          <p:nvPr/>
        </p:nvCxnSpPr>
        <p:spPr>
          <a:xfrm>
            <a:off x="7018958" y="5008010"/>
            <a:ext cx="346095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9CA1EB-60AF-C1FA-5F52-60837B42B5A9}"/>
              </a:ext>
            </a:extLst>
          </p:cNvPr>
          <p:cNvGrpSpPr/>
          <p:nvPr/>
        </p:nvGrpSpPr>
        <p:grpSpPr>
          <a:xfrm>
            <a:off x="5409663" y="2133636"/>
            <a:ext cx="6518787" cy="2251569"/>
            <a:chOff x="5409663" y="2133636"/>
            <a:chExt cx="6518787" cy="225156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D484CEB-AE53-073F-6EB6-06176D3DFBFA}"/>
                </a:ext>
              </a:extLst>
            </p:cNvPr>
            <p:cNvSpPr/>
            <p:nvPr/>
          </p:nvSpPr>
          <p:spPr>
            <a:xfrm>
              <a:off x="5409663" y="2133636"/>
              <a:ext cx="6518787" cy="225156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95C3694E-B56E-9476-1B08-6AC7CE31A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312" y="2614516"/>
              <a:ext cx="5343488" cy="1289807"/>
            </a:xfrm>
            <a:prstGeom prst="rect">
              <a:avLst/>
            </a:prstGeom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1A717CF-149F-7886-4501-47EA88D1D471}"/>
              </a:ext>
            </a:extLst>
          </p:cNvPr>
          <p:cNvCxnSpPr>
            <a:cxnSpLocks/>
          </p:cNvCxnSpPr>
          <p:nvPr/>
        </p:nvCxnSpPr>
        <p:spPr>
          <a:xfrm>
            <a:off x="5201265" y="1802271"/>
            <a:ext cx="0" cy="470668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292CD1-0CD9-EB18-548D-B177B93D323A}"/>
              </a:ext>
            </a:extLst>
          </p:cNvPr>
          <p:cNvSpPr txBox="1"/>
          <p:nvPr/>
        </p:nvSpPr>
        <p:spPr>
          <a:xfrm>
            <a:off x="6917844" y="5584776"/>
            <a:ext cx="3663182" cy="4770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EA445A"/>
                </a:solidFill>
                <a:latin typeface="국민연금체 Regular" pitchFamily="2" charset="-127"/>
                <a:ea typeface="국민연금체 Regular" pitchFamily="2" charset="-127"/>
              </a:rPr>
              <a:t>CRUD </a:t>
            </a:r>
            <a:r>
              <a:rPr lang="ko-KR" altLang="en-US" sz="2500" dirty="0">
                <a:solidFill>
                  <a:srgbClr val="EA445A"/>
                </a:solidFill>
                <a:latin typeface="국민연금체 Regular" pitchFamily="2" charset="-127"/>
                <a:ea typeface="국민연금체 Regular" pitchFamily="2" charset="-127"/>
              </a:rPr>
              <a:t>뮤지컬 리뷰 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7889E-90BE-9B64-90B0-07AE34BF039C}"/>
              </a:ext>
            </a:extLst>
          </p:cNvPr>
          <p:cNvSpPr txBox="1"/>
          <p:nvPr/>
        </p:nvSpPr>
        <p:spPr>
          <a:xfrm>
            <a:off x="1744523" y="2190054"/>
            <a:ext cx="2048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국민연금체 Regular" pitchFamily="2" charset="-127"/>
                <a:ea typeface="국민연금체 Regular" pitchFamily="2" charset="-127"/>
              </a:rPr>
              <a:t>사용된 폰트</a:t>
            </a:r>
            <a:endParaRPr lang="ko-KR" altLang="en-US" sz="3000" b="1" dirty="0">
              <a:latin typeface="광양햇살체 Bold" pitchFamily="2" charset="-127"/>
              <a:ea typeface="광양햇살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56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대각선 방향 모서리 24">
            <a:extLst>
              <a:ext uri="{FF2B5EF4-FFF2-40B4-BE49-F238E27FC236}">
                <a16:creationId xmlns:a16="http://schemas.microsoft.com/office/drawing/2014/main" id="{2F012945-5A0D-B210-891E-6FE51F2920CC}"/>
              </a:ext>
            </a:extLst>
          </p:cNvPr>
          <p:cNvSpPr/>
          <p:nvPr/>
        </p:nvSpPr>
        <p:spPr>
          <a:xfrm>
            <a:off x="965092" y="1826340"/>
            <a:ext cx="10499321" cy="4790763"/>
          </a:xfrm>
          <a:prstGeom prst="round2DiagRect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공연 예술 센터, 극장, 콘서트홀, 실내이(가) 표시된 사진&#10;&#10;자동 생성된 설명">
            <a:extLst>
              <a:ext uri="{FF2B5EF4-FFF2-40B4-BE49-F238E27FC236}">
                <a16:creationId xmlns:a16="http://schemas.microsoft.com/office/drawing/2014/main" id="{5D8A45DC-FCF8-9ABE-C240-5A16381D68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18" b="15495"/>
          <a:stretch/>
        </p:blipFill>
        <p:spPr>
          <a:xfrm>
            <a:off x="0" y="0"/>
            <a:ext cx="12192000" cy="9340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BD0FA2-F091-46DF-7024-65B256F2F42A}"/>
              </a:ext>
            </a:extLst>
          </p:cNvPr>
          <p:cNvSpPr/>
          <p:nvPr/>
        </p:nvSpPr>
        <p:spPr>
          <a:xfrm>
            <a:off x="0" y="0"/>
            <a:ext cx="12192000" cy="93406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9E321-CAC1-1B2C-980E-98492F4A5D42}"/>
              </a:ext>
            </a:extLst>
          </p:cNvPr>
          <p:cNvSpPr txBox="1"/>
          <p:nvPr/>
        </p:nvSpPr>
        <p:spPr>
          <a:xfrm>
            <a:off x="182880" y="941022"/>
            <a:ext cx="2303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코드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24018A-4D93-B48F-5FA8-D7B7FBE877CA}"/>
              </a:ext>
            </a:extLst>
          </p:cNvPr>
          <p:cNvGrpSpPr/>
          <p:nvPr/>
        </p:nvGrpSpPr>
        <p:grpSpPr>
          <a:xfrm>
            <a:off x="168151" y="1462627"/>
            <a:ext cx="2783393" cy="193237"/>
            <a:chOff x="168151" y="1450368"/>
            <a:chExt cx="3048000" cy="19854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23430B0-75AB-99D9-CD9D-FE2E1592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68151" y="1648908"/>
              <a:ext cx="304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8E13FF-6244-53DF-FD9E-45472AC2AD7D}"/>
                </a:ext>
              </a:extLst>
            </p:cNvPr>
            <p:cNvCxnSpPr>
              <a:cxnSpLocks/>
            </p:cNvCxnSpPr>
            <p:nvPr/>
          </p:nvCxnSpPr>
          <p:spPr>
            <a:xfrm>
              <a:off x="3016256" y="1450368"/>
              <a:ext cx="182880" cy="192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F233EA3-E3BF-5CE0-51C2-3DC3D676F484}"/>
              </a:ext>
            </a:extLst>
          </p:cNvPr>
          <p:cNvSpPr txBox="1"/>
          <p:nvPr/>
        </p:nvSpPr>
        <p:spPr>
          <a:xfrm>
            <a:off x="5006599" y="147119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EA445A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Musicalumnist</a:t>
            </a:r>
            <a:endParaRPr lang="ko-KR" altLang="en-US" dirty="0">
              <a:solidFill>
                <a:srgbClr val="EA445A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339B54-0A50-9519-894B-EBF54860281E}"/>
              </a:ext>
            </a:extLst>
          </p:cNvPr>
          <p:cNvCxnSpPr/>
          <p:nvPr/>
        </p:nvCxnSpPr>
        <p:spPr>
          <a:xfrm>
            <a:off x="3087330" y="4279183"/>
            <a:ext cx="76691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2791E1-1337-7843-D450-332F69CCF879}"/>
              </a:ext>
            </a:extLst>
          </p:cNvPr>
          <p:cNvCxnSpPr/>
          <p:nvPr/>
        </p:nvCxnSpPr>
        <p:spPr>
          <a:xfrm>
            <a:off x="4467937" y="4279183"/>
            <a:ext cx="76691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5B498FF-0999-E6DD-E6A5-FE326A9C9EB4}"/>
              </a:ext>
            </a:extLst>
          </p:cNvPr>
          <p:cNvCxnSpPr/>
          <p:nvPr/>
        </p:nvCxnSpPr>
        <p:spPr>
          <a:xfrm>
            <a:off x="5831294" y="3345118"/>
            <a:ext cx="76691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1D0B64C-BCDA-4ADC-E8E9-B5422AF3716F}"/>
              </a:ext>
            </a:extLst>
          </p:cNvPr>
          <p:cNvCxnSpPr/>
          <p:nvPr/>
        </p:nvCxnSpPr>
        <p:spPr>
          <a:xfrm>
            <a:off x="5831294" y="5114924"/>
            <a:ext cx="76691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71726D-A3E2-1E3A-4911-E80E8C402E24}"/>
              </a:ext>
            </a:extLst>
          </p:cNvPr>
          <p:cNvCxnSpPr/>
          <p:nvPr/>
        </p:nvCxnSpPr>
        <p:spPr>
          <a:xfrm>
            <a:off x="7553989" y="5513566"/>
            <a:ext cx="76691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FBDE828-64D3-A68B-7168-B3A81E937EEA}"/>
              </a:ext>
            </a:extLst>
          </p:cNvPr>
          <p:cNvCxnSpPr>
            <a:cxnSpLocks/>
          </p:cNvCxnSpPr>
          <p:nvPr/>
        </p:nvCxnSpPr>
        <p:spPr>
          <a:xfrm flipH="1">
            <a:off x="3240330" y="3042920"/>
            <a:ext cx="671576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728EA41-390E-42B6-C67E-355BB1712A79}"/>
              </a:ext>
            </a:extLst>
          </p:cNvPr>
          <p:cNvCxnSpPr>
            <a:cxnSpLocks/>
          </p:cNvCxnSpPr>
          <p:nvPr/>
        </p:nvCxnSpPr>
        <p:spPr>
          <a:xfrm flipH="1">
            <a:off x="3240330" y="5336540"/>
            <a:ext cx="671576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0413F1-0C48-E3E2-9993-8213F2CD3AE7}"/>
              </a:ext>
            </a:extLst>
          </p:cNvPr>
          <p:cNvGrpSpPr/>
          <p:nvPr/>
        </p:nvGrpSpPr>
        <p:grpSpPr>
          <a:xfrm>
            <a:off x="1504336" y="1887793"/>
            <a:ext cx="9515168" cy="4648637"/>
            <a:chOff x="1504336" y="1887793"/>
            <a:chExt cx="9515168" cy="464863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8249C2F-7E5A-FAB5-51B8-13418B12B558}"/>
                </a:ext>
              </a:extLst>
            </p:cNvPr>
            <p:cNvSpPr/>
            <p:nvPr/>
          </p:nvSpPr>
          <p:spPr>
            <a:xfrm>
              <a:off x="9933038" y="2789159"/>
              <a:ext cx="1086466" cy="2724407"/>
            </a:xfrm>
            <a:prstGeom prst="roundRect">
              <a:avLst/>
            </a:prstGeom>
            <a:solidFill>
              <a:srgbClr val="76D1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둘기마요_고딕" pitchFamily="2" charset="-127"/>
                  <a:ea typeface="둘기마요_고딕" pitchFamily="2" charset="-127"/>
                </a:rPr>
                <a:t>style</a:t>
              </a:r>
            </a:p>
            <a:p>
              <a:pPr algn="ctr"/>
              <a:r>
                <a:rPr lang="en-US" altLang="ko-KR" dirty="0">
                  <a:latin typeface="둘기마요_고딕" pitchFamily="2" charset="-127"/>
                  <a:ea typeface="둘기마요_고딕" pitchFamily="2" charset="-127"/>
                </a:rPr>
                <a:t>.css</a:t>
              </a:r>
              <a:endParaRPr lang="ko-KR" altLang="en-US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DF5A690C-CAB8-D39E-73FD-17258BF74DA7}"/>
                </a:ext>
              </a:extLst>
            </p:cNvPr>
            <p:cNvSpPr/>
            <p:nvPr/>
          </p:nvSpPr>
          <p:spPr>
            <a:xfrm>
              <a:off x="1504336" y="2377664"/>
              <a:ext cx="1854602" cy="3803038"/>
            </a:xfrm>
            <a:prstGeom prst="roundRect">
              <a:avLst/>
            </a:prstGeom>
            <a:solidFill>
              <a:srgbClr val="0067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둘기마요_고딕" pitchFamily="2" charset="-127"/>
                  <a:ea typeface="둘기마요_고딕" pitchFamily="2" charset="-127"/>
                </a:rPr>
                <a:t>Musicalumnist.html</a:t>
              </a:r>
              <a:endParaRPr lang="ko-KR" altLang="en-US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8310B7B-A7BA-BD2A-22D8-B62293BF3D87}"/>
                </a:ext>
              </a:extLst>
            </p:cNvPr>
            <p:cNvSpPr/>
            <p:nvPr/>
          </p:nvSpPr>
          <p:spPr>
            <a:xfrm>
              <a:off x="3630759" y="2789159"/>
              <a:ext cx="1086466" cy="2724407"/>
            </a:xfrm>
            <a:prstGeom prst="roundRect">
              <a:avLst/>
            </a:prstGeom>
            <a:solidFill>
              <a:srgbClr val="40A57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둘기마요_고딕" pitchFamily="2" charset="-127"/>
                  <a:ea typeface="둘기마요_고딕" pitchFamily="2" charset="-127"/>
                </a:rPr>
                <a:t>Index.</a:t>
              </a:r>
            </a:p>
            <a:p>
              <a:pPr algn="ctr"/>
              <a:r>
                <a:rPr lang="en-US" altLang="ko-KR" dirty="0" err="1">
                  <a:latin typeface="둘기마요_고딕" pitchFamily="2" charset="-127"/>
                  <a:ea typeface="둘기마요_고딕" pitchFamily="2" charset="-127"/>
                </a:rPr>
                <a:t>jsp</a:t>
              </a:r>
              <a:endParaRPr lang="ko-KR" altLang="en-US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847AD04-F0DE-911E-245E-B5ABC0DE91DA}"/>
                </a:ext>
              </a:extLst>
            </p:cNvPr>
            <p:cNvSpPr/>
            <p:nvPr/>
          </p:nvSpPr>
          <p:spPr>
            <a:xfrm>
              <a:off x="4989046" y="2789159"/>
              <a:ext cx="1086466" cy="2724407"/>
            </a:xfrm>
            <a:prstGeom prst="roundRect">
              <a:avLst/>
            </a:prstGeom>
            <a:solidFill>
              <a:srgbClr val="9DDE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둘기마요_고딕" pitchFamily="2" charset="-127"/>
                  <a:ea typeface="둘기마요_고딕" pitchFamily="2" charset="-127"/>
                </a:rPr>
                <a:t>reviews.jsp</a:t>
              </a:r>
              <a:endParaRPr lang="ko-KR" altLang="en-US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32D6F4D-B269-82E2-D4D1-5BF1C297CA51}"/>
                </a:ext>
              </a:extLst>
            </p:cNvPr>
            <p:cNvSpPr/>
            <p:nvPr/>
          </p:nvSpPr>
          <p:spPr>
            <a:xfrm>
              <a:off x="6386667" y="4503174"/>
              <a:ext cx="1445341" cy="2033256"/>
            </a:xfrm>
            <a:prstGeom prst="roundRect">
              <a:avLst/>
            </a:prstGeom>
            <a:solidFill>
              <a:srgbClr val="E6FF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둘기마요_고딕" pitchFamily="2" charset="-127"/>
                  <a:ea typeface="둘기마요_고딕" pitchFamily="2" charset="-127"/>
                </a:rPr>
                <a:t>edit </a:t>
              </a:r>
              <a:r>
                <a:rPr lang="en-US" altLang="ko-KR" dirty="0" err="1">
                  <a:solidFill>
                    <a:schemeClr val="tx1"/>
                  </a:solidFill>
                  <a:latin typeface="둘기마요_고딕" pitchFamily="2" charset="-127"/>
                  <a:ea typeface="둘기마요_고딕" pitchFamily="2" charset="-127"/>
                </a:rPr>
                <a:t>Review.jsp</a:t>
              </a:r>
              <a:endParaRPr lang="ko-KR" altLang="en-US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3041EEF-5B3E-138E-4CB3-4CA467910EE6}"/>
                </a:ext>
              </a:extLst>
            </p:cNvPr>
            <p:cNvSpPr/>
            <p:nvPr/>
          </p:nvSpPr>
          <p:spPr>
            <a:xfrm>
              <a:off x="6347333" y="1887793"/>
              <a:ext cx="1445341" cy="2033256"/>
            </a:xfrm>
            <a:prstGeom prst="roundRect">
              <a:avLst/>
            </a:prstGeom>
            <a:solidFill>
              <a:srgbClr val="E6FF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둘기마요_고딕" pitchFamily="2" charset="-127"/>
                  <a:ea typeface="둘기마요_고딕" pitchFamily="2" charset="-127"/>
                </a:rPr>
                <a:t>delete </a:t>
              </a:r>
              <a:r>
                <a:rPr lang="en-US" altLang="ko-KR" dirty="0" err="1">
                  <a:solidFill>
                    <a:schemeClr val="tx1"/>
                  </a:solidFill>
                  <a:latin typeface="둘기마요_고딕" pitchFamily="2" charset="-127"/>
                  <a:ea typeface="둘기마요_고딕" pitchFamily="2" charset="-127"/>
                </a:rPr>
                <a:t>Review.jsp</a:t>
              </a:r>
              <a:endParaRPr lang="ko-KR" altLang="en-US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60C604B-75ED-0A04-92E1-30EE3DD3A7D9}"/>
                </a:ext>
              </a:extLst>
            </p:cNvPr>
            <p:cNvSpPr/>
            <p:nvPr/>
          </p:nvSpPr>
          <p:spPr>
            <a:xfrm>
              <a:off x="8103830" y="4503174"/>
              <a:ext cx="1144235" cy="2033256"/>
            </a:xfrm>
            <a:prstGeom prst="roundRect">
              <a:avLst/>
            </a:prstGeom>
            <a:solidFill>
              <a:srgbClr val="E6FF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둘기마요_고딕" pitchFamily="2" charset="-127"/>
                  <a:ea typeface="둘기마요_고딕" pitchFamily="2" charset="-127"/>
                </a:rPr>
                <a:t>updater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둘기마요_고딕" pitchFamily="2" charset="-127"/>
                  <a:ea typeface="둘기마요_고딕" pitchFamily="2" charset="-127"/>
                </a:rPr>
                <a:t>.</a:t>
              </a:r>
              <a:r>
                <a:rPr lang="en-US" altLang="ko-KR" dirty="0" err="1">
                  <a:solidFill>
                    <a:schemeClr val="tx1"/>
                  </a:solidFill>
                  <a:latin typeface="둘기마요_고딕" pitchFamily="2" charset="-127"/>
                  <a:ea typeface="둘기마요_고딕" pitchFamily="2" charset="-127"/>
                </a:rPr>
                <a:t>jsp</a:t>
              </a:r>
              <a:endParaRPr lang="ko-KR" altLang="en-US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43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공연 예술 센터, 극장, 콘서트홀, 실내이(가) 표시된 사진&#10;&#10;자동 생성된 설명">
            <a:extLst>
              <a:ext uri="{FF2B5EF4-FFF2-40B4-BE49-F238E27FC236}">
                <a16:creationId xmlns:a16="http://schemas.microsoft.com/office/drawing/2014/main" id="{5D8A45DC-FCF8-9ABE-C240-5A16381D68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18" b="15495"/>
          <a:stretch/>
        </p:blipFill>
        <p:spPr>
          <a:xfrm>
            <a:off x="0" y="0"/>
            <a:ext cx="12192000" cy="9340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BD0FA2-F091-46DF-7024-65B256F2F42A}"/>
              </a:ext>
            </a:extLst>
          </p:cNvPr>
          <p:cNvSpPr/>
          <p:nvPr/>
        </p:nvSpPr>
        <p:spPr>
          <a:xfrm>
            <a:off x="0" y="0"/>
            <a:ext cx="12192000" cy="93406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9E321-CAC1-1B2C-980E-98492F4A5D42}"/>
              </a:ext>
            </a:extLst>
          </p:cNvPr>
          <p:cNvSpPr txBox="1"/>
          <p:nvPr/>
        </p:nvSpPr>
        <p:spPr>
          <a:xfrm>
            <a:off x="182880" y="941022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</a:t>
            </a:r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24018A-4D93-B48F-5FA8-D7B7FBE877CA}"/>
              </a:ext>
            </a:extLst>
          </p:cNvPr>
          <p:cNvGrpSpPr/>
          <p:nvPr/>
        </p:nvGrpSpPr>
        <p:grpSpPr>
          <a:xfrm>
            <a:off x="168151" y="1462627"/>
            <a:ext cx="2783393" cy="193237"/>
            <a:chOff x="168151" y="1450368"/>
            <a:chExt cx="3048000" cy="19854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23430B0-75AB-99D9-CD9D-FE2E1592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68151" y="1648908"/>
              <a:ext cx="304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8E13FF-6244-53DF-FD9E-45472AC2AD7D}"/>
                </a:ext>
              </a:extLst>
            </p:cNvPr>
            <p:cNvCxnSpPr>
              <a:cxnSpLocks/>
            </p:cNvCxnSpPr>
            <p:nvPr/>
          </p:nvCxnSpPr>
          <p:spPr>
            <a:xfrm>
              <a:off x="3016256" y="1450368"/>
              <a:ext cx="182880" cy="192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D79D84-D969-ECCD-458A-59F500BC1A05}"/>
              </a:ext>
            </a:extLst>
          </p:cNvPr>
          <p:cNvSpPr txBox="1"/>
          <p:nvPr/>
        </p:nvSpPr>
        <p:spPr>
          <a:xfrm>
            <a:off x="8222096" y="2073233"/>
            <a:ext cx="2217274" cy="14003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둘기마요_고딕" pitchFamily="2" charset="-127"/>
                <a:ea typeface="둘기마요_고딕" pitchFamily="2" charset="-127"/>
              </a:rPr>
              <a:t>musicals </a:t>
            </a:r>
            <a:r>
              <a:rPr lang="ko-KR" altLang="en-US" sz="2500" dirty="0">
                <a:latin typeface="둘기마요_고딕" pitchFamily="2" charset="-127"/>
                <a:ea typeface="둘기마요_고딕" pitchFamily="2" charset="-127"/>
              </a:rPr>
              <a:t>테이블</a:t>
            </a:r>
            <a:endParaRPr lang="en-US" altLang="ko-KR" sz="25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id(int) </a:t>
            </a:r>
            <a:r>
              <a:rPr lang="en-US" altLang="ko-KR" sz="1500" dirty="0">
                <a:solidFill>
                  <a:srgbClr val="FF0000"/>
                </a:solidFill>
                <a:latin typeface="둘기마요_고딕" pitchFamily="2" charset="-127"/>
                <a:ea typeface="둘기마요_고딕" pitchFamily="2" charset="-127"/>
              </a:rPr>
              <a:t>PK</a:t>
            </a:r>
          </a:p>
          <a:p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name(varchar)</a:t>
            </a:r>
          </a:p>
          <a:p>
            <a:r>
              <a:rPr lang="en-US" altLang="ko-KR" sz="1500" dirty="0" err="1">
                <a:latin typeface="둘기마요_고딕" pitchFamily="2" charset="-127"/>
                <a:ea typeface="둘기마요_고딕" pitchFamily="2" charset="-127"/>
              </a:rPr>
              <a:t>image_url</a:t>
            </a:r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(varchar, 255)</a:t>
            </a:r>
          </a:p>
          <a:p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ranking(int)</a:t>
            </a:r>
            <a:endParaRPr lang="ko-KR" altLang="en-US" sz="15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59C987-0948-3F87-2C0A-CE61DED9A1E9}"/>
              </a:ext>
            </a:extLst>
          </p:cNvPr>
          <p:cNvGrpSpPr/>
          <p:nvPr/>
        </p:nvGrpSpPr>
        <p:grpSpPr>
          <a:xfrm>
            <a:off x="508884" y="2073233"/>
            <a:ext cx="5668166" cy="4109216"/>
            <a:chOff x="508884" y="1807762"/>
            <a:chExt cx="5668166" cy="41092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F7381D-63D0-899E-8D4D-69E963A8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884" y="2182657"/>
              <a:ext cx="5668166" cy="37343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6FC6DA-2E90-3A60-0DFF-E9E3A45C6F62}"/>
                </a:ext>
              </a:extLst>
            </p:cNvPr>
            <p:cNvSpPr txBox="1"/>
            <p:nvPr/>
          </p:nvSpPr>
          <p:spPr>
            <a:xfrm>
              <a:off x="2701412" y="1807762"/>
              <a:ext cx="1418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광양햇살체 Bold" pitchFamily="2" charset="-127"/>
                  <a:ea typeface="광양햇살체 Bold" pitchFamily="2" charset="-127"/>
                </a:rPr>
                <a:t>musicalDB</a:t>
              </a:r>
              <a:endParaRPr lang="ko-KR" altLang="en-US" dirty="0">
                <a:latin typeface="광양햇살체 Bold" pitchFamily="2" charset="-127"/>
                <a:ea typeface="광양햇살체 Bold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DF66EDC-94EA-95DE-1EAA-442739C1A84F}"/>
              </a:ext>
            </a:extLst>
          </p:cNvPr>
          <p:cNvSpPr txBox="1"/>
          <p:nvPr/>
        </p:nvSpPr>
        <p:spPr>
          <a:xfrm>
            <a:off x="6603607" y="3916849"/>
            <a:ext cx="25651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둘기마요_고딕" pitchFamily="2" charset="-127"/>
                <a:ea typeface="둘기마요_고딕" pitchFamily="2" charset="-127"/>
              </a:rPr>
              <a:t>reviews </a:t>
            </a:r>
            <a:r>
              <a:rPr lang="ko-KR" altLang="en-US" sz="2500" dirty="0">
                <a:latin typeface="둘기마요_고딕" pitchFamily="2" charset="-127"/>
                <a:ea typeface="둘기마요_고딕" pitchFamily="2" charset="-127"/>
              </a:rPr>
              <a:t>테이블</a:t>
            </a:r>
            <a:endParaRPr lang="en-US" altLang="ko-KR" sz="25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id(int) </a:t>
            </a:r>
            <a:r>
              <a:rPr lang="en-US" altLang="ko-KR" sz="1500" dirty="0">
                <a:solidFill>
                  <a:srgbClr val="FF0000"/>
                </a:solidFill>
                <a:latin typeface="둘기마요_고딕" pitchFamily="2" charset="-127"/>
                <a:ea typeface="둘기마요_고딕" pitchFamily="2" charset="-127"/>
              </a:rPr>
              <a:t>PK</a:t>
            </a:r>
          </a:p>
          <a:p>
            <a:r>
              <a:rPr lang="en-US" altLang="ko-KR" sz="1500" dirty="0" err="1">
                <a:latin typeface="둘기마요_고딕" pitchFamily="2" charset="-127"/>
                <a:ea typeface="둘기마요_고딕" pitchFamily="2" charset="-127"/>
              </a:rPr>
              <a:t>musical_id</a:t>
            </a:r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(int)</a:t>
            </a:r>
          </a:p>
          <a:p>
            <a:r>
              <a:rPr lang="en-US" altLang="ko-KR" sz="1500" dirty="0" err="1">
                <a:latin typeface="둘기마요_고딕" pitchFamily="2" charset="-127"/>
                <a:ea typeface="둘기마요_고딕" pitchFamily="2" charset="-127"/>
              </a:rPr>
              <a:t>reviewer_name</a:t>
            </a:r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(varchar, 255)</a:t>
            </a:r>
          </a:p>
          <a:p>
            <a:r>
              <a:rPr lang="en-US" altLang="ko-KR" sz="1500" dirty="0" err="1">
                <a:latin typeface="둘기마요_고딕" pitchFamily="2" charset="-127"/>
                <a:ea typeface="둘기마요_고딕" pitchFamily="2" charset="-127"/>
              </a:rPr>
              <a:t>review_text</a:t>
            </a:r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(text)</a:t>
            </a:r>
          </a:p>
          <a:p>
            <a:r>
              <a:rPr lang="en-US" altLang="ko-KR" sz="1500" dirty="0" err="1">
                <a:latin typeface="둘기마요_고딕" pitchFamily="2" charset="-127"/>
                <a:ea typeface="둘기마요_고딕" pitchFamily="2" charset="-127"/>
              </a:rPr>
              <a:t>review_date</a:t>
            </a:r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(date)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17E50-AB47-616C-118B-D368E850D0B1}"/>
              </a:ext>
            </a:extLst>
          </p:cNvPr>
          <p:cNvSpPr txBox="1"/>
          <p:nvPr/>
        </p:nvSpPr>
        <p:spPr>
          <a:xfrm>
            <a:off x="10054376" y="3916849"/>
            <a:ext cx="19672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둘기마요_고딕" pitchFamily="2" charset="-127"/>
                <a:ea typeface="둘기마요_고딕" pitchFamily="2" charset="-127"/>
              </a:rPr>
              <a:t>details </a:t>
            </a:r>
            <a:r>
              <a:rPr lang="ko-KR" altLang="en-US" sz="2500" dirty="0">
                <a:latin typeface="둘기마요_고딕" pitchFamily="2" charset="-127"/>
                <a:ea typeface="둘기마요_고딕" pitchFamily="2" charset="-127"/>
              </a:rPr>
              <a:t>테이블</a:t>
            </a:r>
            <a:endParaRPr lang="en-US" altLang="ko-KR" sz="2500" dirty="0">
              <a:latin typeface="둘기마요_고딕" pitchFamily="2" charset="-127"/>
              <a:ea typeface="둘기마요_고딕" pitchFamily="2" charset="-127"/>
            </a:endParaRPr>
          </a:p>
          <a:p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id(int) </a:t>
            </a:r>
            <a:r>
              <a:rPr lang="en-US" altLang="ko-KR" sz="1500" dirty="0">
                <a:solidFill>
                  <a:srgbClr val="FF0000"/>
                </a:solidFill>
                <a:latin typeface="둘기마요_고딕" pitchFamily="2" charset="-127"/>
                <a:ea typeface="둘기마요_고딕" pitchFamily="2" charset="-127"/>
              </a:rPr>
              <a:t>PK</a:t>
            </a:r>
          </a:p>
          <a:p>
            <a:r>
              <a:rPr lang="en-US" altLang="ko-KR" sz="1500" dirty="0" err="1">
                <a:latin typeface="둘기마요_고딕" pitchFamily="2" charset="-127"/>
                <a:ea typeface="둘기마요_고딕" pitchFamily="2" charset="-127"/>
              </a:rPr>
              <a:t>musical_id</a:t>
            </a:r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(int)</a:t>
            </a:r>
          </a:p>
          <a:p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summary(text)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B2ACA5-1704-916C-8865-0C9443951580}"/>
              </a:ext>
            </a:extLst>
          </p:cNvPr>
          <p:cNvCxnSpPr>
            <a:cxnSpLocks/>
          </p:cNvCxnSpPr>
          <p:nvPr/>
        </p:nvCxnSpPr>
        <p:spPr>
          <a:xfrm flipH="1">
            <a:off x="7457440" y="2340077"/>
            <a:ext cx="764656" cy="1662963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860B5DC-90C4-342B-4FFF-F27177EE17CF}"/>
              </a:ext>
            </a:extLst>
          </p:cNvPr>
          <p:cNvCxnSpPr>
            <a:cxnSpLocks/>
          </p:cNvCxnSpPr>
          <p:nvPr/>
        </p:nvCxnSpPr>
        <p:spPr>
          <a:xfrm>
            <a:off x="10439370" y="2340077"/>
            <a:ext cx="631753" cy="1662963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0F5C50-D4C4-E840-3536-DE6F1C8049BE}"/>
              </a:ext>
            </a:extLst>
          </p:cNvPr>
          <p:cNvSpPr txBox="1"/>
          <p:nvPr/>
        </p:nvSpPr>
        <p:spPr>
          <a:xfrm>
            <a:off x="8165111" y="5991298"/>
            <a:ext cx="2223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9DDE8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FK</a:t>
            </a:r>
            <a:r>
              <a:rPr lang="en-US" altLang="ko-KR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– </a:t>
            </a:r>
            <a:r>
              <a:rPr lang="en-US" altLang="ko-KR" b="1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musical_id</a:t>
            </a:r>
            <a:endParaRPr lang="ko-KR" altLang="en-US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16E537E-433D-EE8C-1FD8-564D9F316398}"/>
              </a:ext>
            </a:extLst>
          </p:cNvPr>
          <p:cNvCxnSpPr>
            <a:cxnSpLocks/>
          </p:cNvCxnSpPr>
          <p:nvPr/>
        </p:nvCxnSpPr>
        <p:spPr>
          <a:xfrm flipH="1">
            <a:off x="9643872" y="5050388"/>
            <a:ext cx="853146" cy="9409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28C7F17-9D39-31D6-88C1-3218F4D27128}"/>
              </a:ext>
            </a:extLst>
          </p:cNvPr>
          <p:cNvCxnSpPr>
            <a:cxnSpLocks/>
          </p:cNvCxnSpPr>
          <p:nvPr/>
        </p:nvCxnSpPr>
        <p:spPr>
          <a:xfrm flipH="1" flipV="1">
            <a:off x="8119309" y="5050388"/>
            <a:ext cx="853146" cy="9409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공연 예술 센터, 극장, 콘서트홀, 실내이(가) 표시된 사진&#10;&#10;자동 생성된 설명">
            <a:extLst>
              <a:ext uri="{FF2B5EF4-FFF2-40B4-BE49-F238E27FC236}">
                <a16:creationId xmlns:a16="http://schemas.microsoft.com/office/drawing/2014/main" id="{5D8A45DC-FCF8-9ABE-C240-5A16381D68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18" b="15495"/>
          <a:stretch/>
        </p:blipFill>
        <p:spPr>
          <a:xfrm>
            <a:off x="0" y="0"/>
            <a:ext cx="12192000" cy="9340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BD0FA2-F091-46DF-7024-65B256F2F42A}"/>
              </a:ext>
            </a:extLst>
          </p:cNvPr>
          <p:cNvSpPr/>
          <p:nvPr/>
        </p:nvSpPr>
        <p:spPr>
          <a:xfrm>
            <a:off x="0" y="0"/>
            <a:ext cx="12192000" cy="93406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9E321-CAC1-1B2C-980E-98492F4A5D42}"/>
              </a:ext>
            </a:extLst>
          </p:cNvPr>
          <p:cNvSpPr txBox="1"/>
          <p:nvPr/>
        </p:nvSpPr>
        <p:spPr>
          <a:xfrm>
            <a:off x="182880" y="941022"/>
            <a:ext cx="2303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 영상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24018A-4D93-B48F-5FA8-D7B7FBE877CA}"/>
              </a:ext>
            </a:extLst>
          </p:cNvPr>
          <p:cNvGrpSpPr/>
          <p:nvPr/>
        </p:nvGrpSpPr>
        <p:grpSpPr>
          <a:xfrm>
            <a:off x="168151" y="1462627"/>
            <a:ext cx="2783393" cy="193237"/>
            <a:chOff x="168151" y="1450368"/>
            <a:chExt cx="3048000" cy="19854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23430B0-75AB-99D9-CD9D-FE2E15920338}"/>
                </a:ext>
              </a:extLst>
            </p:cNvPr>
            <p:cNvCxnSpPr>
              <a:cxnSpLocks/>
            </p:cNvCxnSpPr>
            <p:nvPr/>
          </p:nvCxnSpPr>
          <p:spPr>
            <a:xfrm>
              <a:off x="168151" y="1648908"/>
              <a:ext cx="3048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8E13FF-6244-53DF-FD9E-45472AC2AD7D}"/>
                </a:ext>
              </a:extLst>
            </p:cNvPr>
            <p:cNvCxnSpPr>
              <a:cxnSpLocks/>
            </p:cNvCxnSpPr>
            <p:nvPr/>
          </p:nvCxnSpPr>
          <p:spPr>
            <a:xfrm>
              <a:off x="3016256" y="1450368"/>
              <a:ext cx="182880" cy="192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Musicalumnist">
            <a:hlinkClick r:id="" action="ppaction://media"/>
            <a:extLst>
              <a:ext uri="{FF2B5EF4-FFF2-40B4-BE49-F238E27FC236}">
                <a16:creationId xmlns:a16="http://schemas.microsoft.com/office/drawing/2014/main" id="{B083739B-0854-6B77-800A-8199B223B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800" y="1782097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커튼, 극장 커튼, 댄스, 실내이(가) 표시된 사진&#10;&#10;자동 생성된 설명">
            <a:extLst>
              <a:ext uri="{FF2B5EF4-FFF2-40B4-BE49-F238E27FC236}">
                <a16:creationId xmlns:a16="http://schemas.microsoft.com/office/drawing/2014/main" id="{D8FC3404-E4E0-1BAB-10DD-B5D3C324B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6" b="17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4DB774-796E-6411-9221-00E804B26E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2A2933-2AC4-5DD5-855D-AFFC25E29386}"/>
              </a:ext>
            </a:extLst>
          </p:cNvPr>
          <p:cNvGrpSpPr/>
          <p:nvPr/>
        </p:nvGrpSpPr>
        <p:grpSpPr>
          <a:xfrm>
            <a:off x="3250872" y="0"/>
            <a:ext cx="5963492" cy="1552894"/>
            <a:chOff x="3241040" y="1876106"/>
            <a:chExt cx="5963492" cy="15528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B2965B-D508-C9B5-8204-4E1464DA232B}"/>
                </a:ext>
              </a:extLst>
            </p:cNvPr>
            <p:cNvSpPr txBox="1"/>
            <p:nvPr/>
          </p:nvSpPr>
          <p:spPr>
            <a:xfrm>
              <a:off x="3241040" y="1876106"/>
              <a:ext cx="5963492" cy="116955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7000" b="1" dirty="0" err="1">
                  <a:solidFill>
                    <a:srgbClr val="EA445A"/>
                  </a:solidFill>
                  <a:effectLst>
                    <a:outerShdw dist="38100" dir="2700000" sx="101000" sy="101000" algn="tl" rotWithShape="0">
                      <a:schemeClr val="bg1"/>
                    </a:outerShdw>
                  </a:effectLst>
                  <a:latin typeface="창원단감아삭 Bold" panose="020B0803000000000000" pitchFamily="50" charset="-127"/>
                  <a:ea typeface="창원단감아삭 Bold" panose="020B0803000000000000" pitchFamily="50" charset="-127"/>
                </a:rPr>
                <a:t>뮤지컬럼니스트</a:t>
              </a:r>
              <a:endParaRPr lang="ko-KR" altLang="en-US" sz="7000" b="1" dirty="0">
                <a:solidFill>
                  <a:srgbClr val="EA445A"/>
                </a:solidFill>
                <a:effectLst>
                  <a:outerShdw dist="38100" dir="2700000" sx="101000" sy="101000" algn="tl" rotWithShape="0">
                    <a:schemeClr val="bg1"/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332B18-EA5D-234F-34ED-70D2BD3D6031}"/>
                </a:ext>
              </a:extLst>
            </p:cNvPr>
            <p:cNvSpPr txBox="1"/>
            <p:nvPr/>
          </p:nvSpPr>
          <p:spPr>
            <a:xfrm>
              <a:off x="4468940" y="2875002"/>
              <a:ext cx="3507692" cy="55399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 err="1">
                  <a:solidFill>
                    <a:srgbClr val="74F0ED"/>
                  </a:solidFill>
                  <a:effectLst>
                    <a:outerShdw dist="38100" dir="2700000" sx="101000" sy="101000" algn="tl" rotWithShape="0">
                      <a:schemeClr val="bg1"/>
                    </a:outerShdw>
                  </a:effectLst>
                  <a:latin typeface="창원단감아삭 Bold" panose="020B0803000000000000" pitchFamily="50" charset="-127"/>
                  <a:ea typeface="창원단감아삭 Bold" panose="020B0803000000000000" pitchFamily="50" charset="-127"/>
                </a:rPr>
                <a:t>Musicalumnist</a:t>
              </a:r>
              <a:endParaRPr lang="ko-KR" altLang="en-US" sz="3000" b="1" dirty="0">
                <a:solidFill>
                  <a:srgbClr val="74F0ED"/>
                </a:solidFill>
                <a:effectLst>
                  <a:outerShdw dist="38100" dir="2700000" sx="101000" sy="101000" algn="tl" rotWithShape="0">
                    <a:schemeClr val="bg1"/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A0CB42-A220-D0D3-9637-87EF59AF3F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61EB0-15B2-9BF2-3703-1ACF28E89284}"/>
              </a:ext>
            </a:extLst>
          </p:cNvPr>
          <p:cNvSpPr txBox="1"/>
          <p:nvPr/>
        </p:nvSpPr>
        <p:spPr>
          <a:xfrm>
            <a:off x="2540379" y="2613392"/>
            <a:ext cx="7111242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0000" b="1" dirty="0">
                <a:solidFill>
                  <a:schemeClr val="bg1"/>
                </a:solidFill>
                <a:latin typeface="Continuous" panose="020D0604000000000000" pitchFamily="34" charset="0"/>
                <a:ea typeface="Continuous" panose="020D0604000000000000" pitchFamily="34" charset="0"/>
              </a:rPr>
              <a:t>Intermission!</a:t>
            </a:r>
            <a:endParaRPr lang="ko-KR" altLang="en-US" sz="10000" b="1" dirty="0">
              <a:solidFill>
                <a:schemeClr val="bg1"/>
              </a:solidFill>
              <a:latin typeface="Continuous" panose="020D0604000000000000" pitchFamily="34" charset="0"/>
              <a:ea typeface="MBC 1961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C5668B-D166-4262-949D-9312254A8FAF}"/>
              </a:ext>
            </a:extLst>
          </p:cNvPr>
          <p:cNvSpPr txBox="1"/>
          <p:nvPr/>
        </p:nvSpPr>
        <p:spPr>
          <a:xfrm>
            <a:off x="10218383" y="6350520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19110071 </a:t>
            </a:r>
            <a:r>
              <a:rPr lang="ko-KR" altLang="en-US" sz="20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박규도</a:t>
            </a:r>
          </a:p>
        </p:txBody>
      </p:sp>
    </p:spTree>
    <p:extLst>
      <p:ext uri="{BB962C8B-B14F-4D97-AF65-F5344CB8AC3E}">
        <p14:creationId xmlns:p14="http://schemas.microsoft.com/office/powerpoint/2010/main" val="1282501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148</Words>
  <Application>Microsoft Office PowerPoint</Application>
  <PresentationFormat>와이드스크린</PresentationFormat>
  <Paragraphs>46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Arial</vt:lpstr>
      <vt:lpstr>G마켓 산스 Bold</vt:lpstr>
      <vt:lpstr>국민연금체 Regular</vt:lpstr>
      <vt:lpstr>창원단감아삭 Bold</vt:lpstr>
      <vt:lpstr>Continuous</vt:lpstr>
      <vt:lpstr>광양햇살체 Bold</vt:lpstr>
      <vt:lpstr>맑은 고딕</vt:lpstr>
      <vt:lpstr>둘기마요_고딕</vt:lpstr>
      <vt:lpstr>MBC 1961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박규도/컴퓨터공학과</dc:creator>
  <cp:lastModifiedBy>박규도/컴퓨터공학과</cp:lastModifiedBy>
  <cp:revision>5</cp:revision>
  <dcterms:created xsi:type="dcterms:W3CDTF">2024-06-03T12:19:36Z</dcterms:created>
  <dcterms:modified xsi:type="dcterms:W3CDTF">2024-06-18T05:52:15Z</dcterms:modified>
</cp:coreProperties>
</file>